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011C6E-6B2E-4C45-92B9-8DFF7ACC82A1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621A829-D0BA-49A3-8547-BDA548399017}">
      <dgm:prSet custT="1"/>
      <dgm:spPr/>
      <dgm:t>
        <a:bodyPr/>
        <a:lstStyle/>
        <a:p>
          <a:r>
            <a:rPr lang="ko-KR" sz="2000" b="1" i="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현재 자신의 일상을 공유할 수 있는 소셜 소프트웨어가 많이 있으며</a:t>
          </a:r>
          <a:r>
            <a:rPr lang="en-US" sz="2000" b="1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 </a:t>
          </a:r>
          <a:r>
            <a:rPr lang="ko-KR" sz="2000" b="1" i="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타인의 일상을 통해서도 오늘날 내가 어떤 삶을 원하는지 알 수 있습니다</a:t>
          </a:r>
          <a:r>
            <a:rPr lang="en-US" sz="2000" b="1" i="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.</a:t>
          </a:r>
          <a:endParaRPr lang="en-US" sz="2000" b="1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ABF578F5-5B45-480B-B1C3-D88E055DE1F0}" type="parTrans" cxnId="{F383C8C3-3FF3-4A6E-BFED-FB710999772E}">
      <dgm:prSet/>
      <dgm:spPr/>
      <dgm:t>
        <a:bodyPr/>
        <a:lstStyle/>
        <a:p>
          <a:endParaRPr lang="en-US"/>
        </a:p>
      </dgm:t>
    </dgm:pt>
    <dgm:pt modelId="{DCCA66EF-18B6-42D2-B771-4C4E40C1469D}" type="sibTrans" cxnId="{F383C8C3-3FF3-4A6E-BFED-FB710999772E}">
      <dgm:prSet/>
      <dgm:spPr/>
      <dgm:t>
        <a:bodyPr/>
        <a:lstStyle/>
        <a:p>
          <a:endParaRPr lang="en-US"/>
        </a:p>
      </dgm:t>
    </dgm:pt>
    <dgm:pt modelId="{1E425D46-C13E-49BC-B468-964DA5D77946}">
      <dgm:prSet/>
      <dgm:spPr/>
      <dgm:t>
        <a:bodyPr/>
        <a:lstStyle/>
        <a:p>
          <a:r>
            <a:rPr lang="ko-KR" b="1" i="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하지만 오늘을 어떻게 살아야 할지 고민하는 사람을 위한 소프트웨어는 없습니다</a:t>
          </a:r>
          <a:r>
            <a:rPr lang="en-US" b="1" i="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.</a:t>
          </a:r>
          <a:endParaRPr lang="en-US" b="1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E2A60812-28B3-47BA-B71F-6B4687530F87}" type="parTrans" cxnId="{035A0580-DBEB-46A1-9D70-6903346EDB9B}">
      <dgm:prSet/>
      <dgm:spPr/>
      <dgm:t>
        <a:bodyPr/>
        <a:lstStyle/>
        <a:p>
          <a:endParaRPr lang="en-US"/>
        </a:p>
      </dgm:t>
    </dgm:pt>
    <dgm:pt modelId="{35DEC6E6-C7E0-4DE2-B6EA-45F3FEE2F97B}" type="sibTrans" cxnId="{035A0580-DBEB-46A1-9D70-6903346EDB9B}">
      <dgm:prSet/>
      <dgm:spPr/>
      <dgm:t>
        <a:bodyPr/>
        <a:lstStyle/>
        <a:p>
          <a:endParaRPr lang="en-US"/>
        </a:p>
      </dgm:t>
    </dgm:pt>
    <dgm:pt modelId="{679DA7A6-4253-446A-ACBE-69303FBA796B}">
      <dgm:prSet/>
      <dgm:spPr/>
      <dgm:t>
        <a:bodyPr/>
        <a:lstStyle/>
        <a:p>
          <a:r>
            <a:rPr lang="ko-KR" b="1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예를 들면 오늘 뭐 먹을지</a:t>
          </a:r>
          <a:r>
            <a:rPr lang="en-US" b="1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b="1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어떤 옷을 입을지</a:t>
          </a:r>
          <a:r>
            <a:rPr lang="en-US" b="1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b="1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어떤 음악을 </a:t>
          </a:r>
          <a:r>
            <a:rPr lang="ko-KR" b="1" baseline="0" dirty="0" err="1">
              <a:latin typeface="맑은 고딕" panose="020B0503020000020004" pitchFamily="50" charset="-127"/>
              <a:ea typeface="맑은 고딕" panose="020B0503020000020004" pitchFamily="50" charset="-127"/>
            </a:rPr>
            <a:t>들을지</a:t>
          </a:r>
          <a:r>
            <a:rPr lang="en-US" b="1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b="1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어떤 영화를 볼지</a:t>
          </a:r>
          <a:r>
            <a:rPr lang="en-US" b="1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.</a:t>
          </a:r>
          <a:endParaRPr lang="en-US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2DDCFBB6-EF7C-42B7-94B4-7DA506880B02}" type="parTrans" cxnId="{607BEF86-6387-44BE-B3AE-351BE5430375}">
      <dgm:prSet/>
      <dgm:spPr/>
      <dgm:t>
        <a:bodyPr/>
        <a:lstStyle/>
        <a:p>
          <a:endParaRPr lang="en-US"/>
        </a:p>
      </dgm:t>
    </dgm:pt>
    <dgm:pt modelId="{135DA910-EBF0-4B58-B956-D63BDA1E85CE}" type="sibTrans" cxnId="{607BEF86-6387-44BE-B3AE-351BE5430375}">
      <dgm:prSet/>
      <dgm:spPr/>
      <dgm:t>
        <a:bodyPr/>
        <a:lstStyle/>
        <a:p>
          <a:endParaRPr lang="en-US"/>
        </a:p>
      </dgm:t>
    </dgm:pt>
    <dgm:pt modelId="{1E294923-1AE4-4C0B-9679-1919E4C8101C}" type="pres">
      <dgm:prSet presAssocID="{2E011C6E-6B2E-4C45-92B9-8DFF7ACC82A1}" presName="vert0" presStyleCnt="0">
        <dgm:presLayoutVars>
          <dgm:dir/>
          <dgm:animOne val="branch"/>
          <dgm:animLvl val="lvl"/>
        </dgm:presLayoutVars>
      </dgm:prSet>
      <dgm:spPr/>
    </dgm:pt>
    <dgm:pt modelId="{3E8B5F01-1C91-4BEE-85D8-0545FCDB43CC}" type="pres">
      <dgm:prSet presAssocID="{1621A829-D0BA-49A3-8547-BDA548399017}" presName="thickLine" presStyleLbl="alignNode1" presStyleIdx="0" presStyleCnt="3"/>
      <dgm:spPr/>
    </dgm:pt>
    <dgm:pt modelId="{D7992E3F-DCBB-402B-A202-896488F7FBDA}" type="pres">
      <dgm:prSet presAssocID="{1621A829-D0BA-49A3-8547-BDA548399017}" presName="horz1" presStyleCnt="0"/>
      <dgm:spPr/>
    </dgm:pt>
    <dgm:pt modelId="{23C36D15-B53E-4FE5-A024-A3C16A72C82F}" type="pres">
      <dgm:prSet presAssocID="{1621A829-D0BA-49A3-8547-BDA548399017}" presName="tx1" presStyleLbl="revTx" presStyleIdx="0" presStyleCnt="3"/>
      <dgm:spPr/>
    </dgm:pt>
    <dgm:pt modelId="{776F2510-F5EC-4546-BF71-38CA530F9231}" type="pres">
      <dgm:prSet presAssocID="{1621A829-D0BA-49A3-8547-BDA548399017}" presName="vert1" presStyleCnt="0"/>
      <dgm:spPr/>
    </dgm:pt>
    <dgm:pt modelId="{71D01512-2EA4-4318-9681-FAD001EC7038}" type="pres">
      <dgm:prSet presAssocID="{1E425D46-C13E-49BC-B468-964DA5D77946}" presName="thickLine" presStyleLbl="alignNode1" presStyleIdx="1" presStyleCnt="3"/>
      <dgm:spPr/>
    </dgm:pt>
    <dgm:pt modelId="{D2EA652F-CF16-4E8B-819D-25AE965EC50D}" type="pres">
      <dgm:prSet presAssocID="{1E425D46-C13E-49BC-B468-964DA5D77946}" presName="horz1" presStyleCnt="0"/>
      <dgm:spPr/>
    </dgm:pt>
    <dgm:pt modelId="{354C79FC-1E17-415D-ABCC-A75CD1126F0E}" type="pres">
      <dgm:prSet presAssocID="{1E425D46-C13E-49BC-B468-964DA5D77946}" presName="tx1" presStyleLbl="revTx" presStyleIdx="1" presStyleCnt="3"/>
      <dgm:spPr/>
    </dgm:pt>
    <dgm:pt modelId="{27B010DE-5612-4D4C-9CE6-DF74E0744F48}" type="pres">
      <dgm:prSet presAssocID="{1E425D46-C13E-49BC-B468-964DA5D77946}" presName="vert1" presStyleCnt="0"/>
      <dgm:spPr/>
    </dgm:pt>
    <dgm:pt modelId="{F24AC58F-AB6C-4C3E-872C-68E102C4547C}" type="pres">
      <dgm:prSet presAssocID="{679DA7A6-4253-446A-ACBE-69303FBA796B}" presName="thickLine" presStyleLbl="alignNode1" presStyleIdx="2" presStyleCnt="3"/>
      <dgm:spPr/>
    </dgm:pt>
    <dgm:pt modelId="{0D1B083F-9114-44C3-8E2C-E364D0E5A473}" type="pres">
      <dgm:prSet presAssocID="{679DA7A6-4253-446A-ACBE-69303FBA796B}" presName="horz1" presStyleCnt="0"/>
      <dgm:spPr/>
    </dgm:pt>
    <dgm:pt modelId="{5D6141F8-5651-491B-87E3-A3D0C5FC0185}" type="pres">
      <dgm:prSet presAssocID="{679DA7A6-4253-446A-ACBE-69303FBA796B}" presName="tx1" presStyleLbl="revTx" presStyleIdx="2" presStyleCnt="3"/>
      <dgm:spPr/>
    </dgm:pt>
    <dgm:pt modelId="{F93DFF9D-0BC8-4A75-9AD0-B4C4260BDAF4}" type="pres">
      <dgm:prSet presAssocID="{679DA7A6-4253-446A-ACBE-69303FBA796B}" presName="vert1" presStyleCnt="0"/>
      <dgm:spPr/>
    </dgm:pt>
  </dgm:ptLst>
  <dgm:cxnLst>
    <dgm:cxn modelId="{9C7BCF16-C298-418B-A231-DCBC8D7CE7BD}" type="presOf" srcId="{1621A829-D0BA-49A3-8547-BDA548399017}" destId="{23C36D15-B53E-4FE5-A024-A3C16A72C82F}" srcOrd="0" destOrd="0" presId="urn:microsoft.com/office/officeart/2008/layout/LinedList"/>
    <dgm:cxn modelId="{01C3C344-9886-4124-A2D4-B563594066D4}" type="presOf" srcId="{2E011C6E-6B2E-4C45-92B9-8DFF7ACC82A1}" destId="{1E294923-1AE4-4C0B-9679-1919E4C8101C}" srcOrd="0" destOrd="0" presId="urn:microsoft.com/office/officeart/2008/layout/LinedList"/>
    <dgm:cxn modelId="{035A0580-DBEB-46A1-9D70-6903346EDB9B}" srcId="{2E011C6E-6B2E-4C45-92B9-8DFF7ACC82A1}" destId="{1E425D46-C13E-49BC-B468-964DA5D77946}" srcOrd="1" destOrd="0" parTransId="{E2A60812-28B3-47BA-B71F-6B4687530F87}" sibTransId="{35DEC6E6-C7E0-4DE2-B6EA-45F3FEE2F97B}"/>
    <dgm:cxn modelId="{607BEF86-6387-44BE-B3AE-351BE5430375}" srcId="{2E011C6E-6B2E-4C45-92B9-8DFF7ACC82A1}" destId="{679DA7A6-4253-446A-ACBE-69303FBA796B}" srcOrd="2" destOrd="0" parTransId="{2DDCFBB6-EF7C-42B7-94B4-7DA506880B02}" sibTransId="{135DA910-EBF0-4B58-B956-D63BDA1E85CE}"/>
    <dgm:cxn modelId="{F383C8C3-3FF3-4A6E-BFED-FB710999772E}" srcId="{2E011C6E-6B2E-4C45-92B9-8DFF7ACC82A1}" destId="{1621A829-D0BA-49A3-8547-BDA548399017}" srcOrd="0" destOrd="0" parTransId="{ABF578F5-5B45-480B-B1C3-D88E055DE1F0}" sibTransId="{DCCA66EF-18B6-42D2-B771-4C4E40C1469D}"/>
    <dgm:cxn modelId="{A1C4E8E1-BFBA-404D-8513-AEEBDC8402C4}" type="presOf" srcId="{1E425D46-C13E-49BC-B468-964DA5D77946}" destId="{354C79FC-1E17-415D-ABCC-A75CD1126F0E}" srcOrd="0" destOrd="0" presId="urn:microsoft.com/office/officeart/2008/layout/LinedList"/>
    <dgm:cxn modelId="{84A67DFF-A7A5-4ECF-B4C7-6FE3CDE986C4}" type="presOf" srcId="{679DA7A6-4253-446A-ACBE-69303FBA796B}" destId="{5D6141F8-5651-491B-87E3-A3D0C5FC0185}" srcOrd="0" destOrd="0" presId="urn:microsoft.com/office/officeart/2008/layout/LinedList"/>
    <dgm:cxn modelId="{75B033ED-4243-4EF4-BFEF-9AEF69792911}" type="presParOf" srcId="{1E294923-1AE4-4C0B-9679-1919E4C8101C}" destId="{3E8B5F01-1C91-4BEE-85D8-0545FCDB43CC}" srcOrd="0" destOrd="0" presId="urn:microsoft.com/office/officeart/2008/layout/LinedList"/>
    <dgm:cxn modelId="{7688FCFC-32FE-4FD7-8FAC-B89D77BEFF2C}" type="presParOf" srcId="{1E294923-1AE4-4C0B-9679-1919E4C8101C}" destId="{D7992E3F-DCBB-402B-A202-896488F7FBDA}" srcOrd="1" destOrd="0" presId="urn:microsoft.com/office/officeart/2008/layout/LinedList"/>
    <dgm:cxn modelId="{0DAD9304-7303-46A7-B5AD-D9864D082316}" type="presParOf" srcId="{D7992E3F-DCBB-402B-A202-896488F7FBDA}" destId="{23C36D15-B53E-4FE5-A024-A3C16A72C82F}" srcOrd="0" destOrd="0" presId="urn:microsoft.com/office/officeart/2008/layout/LinedList"/>
    <dgm:cxn modelId="{F67EA103-79F5-44DB-AB62-353A10F01A1E}" type="presParOf" srcId="{D7992E3F-DCBB-402B-A202-896488F7FBDA}" destId="{776F2510-F5EC-4546-BF71-38CA530F9231}" srcOrd="1" destOrd="0" presId="urn:microsoft.com/office/officeart/2008/layout/LinedList"/>
    <dgm:cxn modelId="{07F5CA24-39FB-458D-A56C-F6693680E720}" type="presParOf" srcId="{1E294923-1AE4-4C0B-9679-1919E4C8101C}" destId="{71D01512-2EA4-4318-9681-FAD001EC7038}" srcOrd="2" destOrd="0" presId="urn:microsoft.com/office/officeart/2008/layout/LinedList"/>
    <dgm:cxn modelId="{4FD86169-0512-4152-B9B2-7E61B52FE619}" type="presParOf" srcId="{1E294923-1AE4-4C0B-9679-1919E4C8101C}" destId="{D2EA652F-CF16-4E8B-819D-25AE965EC50D}" srcOrd="3" destOrd="0" presId="urn:microsoft.com/office/officeart/2008/layout/LinedList"/>
    <dgm:cxn modelId="{B21A4C18-2A12-4BC3-A618-7879863EB194}" type="presParOf" srcId="{D2EA652F-CF16-4E8B-819D-25AE965EC50D}" destId="{354C79FC-1E17-415D-ABCC-A75CD1126F0E}" srcOrd="0" destOrd="0" presId="urn:microsoft.com/office/officeart/2008/layout/LinedList"/>
    <dgm:cxn modelId="{86F0E193-C2F3-48C4-8C96-6D4DB47E6806}" type="presParOf" srcId="{D2EA652F-CF16-4E8B-819D-25AE965EC50D}" destId="{27B010DE-5612-4D4C-9CE6-DF74E0744F48}" srcOrd="1" destOrd="0" presId="urn:microsoft.com/office/officeart/2008/layout/LinedList"/>
    <dgm:cxn modelId="{4588BCA3-0269-44B7-B536-86D1ED541A25}" type="presParOf" srcId="{1E294923-1AE4-4C0B-9679-1919E4C8101C}" destId="{F24AC58F-AB6C-4C3E-872C-68E102C4547C}" srcOrd="4" destOrd="0" presId="urn:microsoft.com/office/officeart/2008/layout/LinedList"/>
    <dgm:cxn modelId="{5F3DF444-3A05-4AC6-8D0D-63AE4C49F0E3}" type="presParOf" srcId="{1E294923-1AE4-4C0B-9679-1919E4C8101C}" destId="{0D1B083F-9114-44C3-8E2C-E364D0E5A473}" srcOrd="5" destOrd="0" presId="urn:microsoft.com/office/officeart/2008/layout/LinedList"/>
    <dgm:cxn modelId="{2997DFC6-9AAA-4860-9A65-88A125C702F7}" type="presParOf" srcId="{0D1B083F-9114-44C3-8E2C-E364D0E5A473}" destId="{5D6141F8-5651-491B-87E3-A3D0C5FC0185}" srcOrd="0" destOrd="0" presId="urn:microsoft.com/office/officeart/2008/layout/LinedList"/>
    <dgm:cxn modelId="{8F6C28ED-7667-44CA-A11D-3E88D5B9E1AE}" type="presParOf" srcId="{0D1B083F-9114-44C3-8E2C-E364D0E5A473}" destId="{F93DFF9D-0BC8-4A75-9AD0-B4C4260BDAF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E011C6E-6B2E-4C45-92B9-8DFF7ACC82A1}" type="doc">
      <dgm:prSet loTypeId="urn:microsoft.com/office/officeart/2005/8/layout/vList2" loCatId="list" qsTypeId="urn:microsoft.com/office/officeart/2005/8/quickstyle/simple5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F70AE60C-90EA-4A6C-BAF4-04028EEF1B5C}">
      <dgm:prSet/>
      <dgm:spPr/>
      <dgm:t>
        <a:bodyPr/>
        <a:lstStyle/>
        <a:p>
          <a:r>
            <a:rPr lang="ko-KR" altLang="en-US" dirty="0"/>
            <a:t>그래서 날씨를 참고해 생활고에 시달리는 사람들에게 추천 앱을 개발하려고 합니다</a:t>
          </a:r>
          <a:r>
            <a:rPr lang="en-US" altLang="ko-KR" dirty="0"/>
            <a:t>.</a:t>
          </a:r>
          <a:endParaRPr lang="ko-KR" altLang="en-US" dirty="0"/>
        </a:p>
      </dgm:t>
    </dgm:pt>
    <dgm:pt modelId="{DA8DE583-B3AF-4945-9721-68ACAA94779A}" type="parTrans" cxnId="{11824E46-266A-4400-A256-C9A5B37E0FF4}">
      <dgm:prSet/>
      <dgm:spPr/>
      <dgm:t>
        <a:bodyPr/>
        <a:lstStyle/>
        <a:p>
          <a:pPr latinLnBrk="1"/>
          <a:endParaRPr lang="ko-KR" altLang="en-US"/>
        </a:p>
      </dgm:t>
    </dgm:pt>
    <dgm:pt modelId="{87166019-B1C0-46A3-A5ED-9AB19867023D}" type="sibTrans" cxnId="{11824E46-266A-4400-A256-C9A5B37E0FF4}">
      <dgm:prSet/>
      <dgm:spPr/>
      <dgm:t>
        <a:bodyPr/>
        <a:lstStyle/>
        <a:p>
          <a:pPr latinLnBrk="1"/>
          <a:endParaRPr lang="ko-KR" altLang="en-US"/>
        </a:p>
      </dgm:t>
    </dgm:pt>
    <dgm:pt modelId="{7611F7D0-3358-4ECD-8708-2C53B01404D2}" type="pres">
      <dgm:prSet presAssocID="{2E011C6E-6B2E-4C45-92B9-8DFF7ACC82A1}" presName="linear" presStyleCnt="0">
        <dgm:presLayoutVars>
          <dgm:animLvl val="lvl"/>
          <dgm:resizeHandles val="exact"/>
        </dgm:presLayoutVars>
      </dgm:prSet>
      <dgm:spPr/>
    </dgm:pt>
    <dgm:pt modelId="{1F95B481-5618-4212-8524-745D4600C447}" type="pres">
      <dgm:prSet presAssocID="{F70AE60C-90EA-4A6C-BAF4-04028EEF1B5C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1824E46-266A-4400-A256-C9A5B37E0FF4}" srcId="{2E011C6E-6B2E-4C45-92B9-8DFF7ACC82A1}" destId="{F70AE60C-90EA-4A6C-BAF4-04028EEF1B5C}" srcOrd="0" destOrd="0" parTransId="{DA8DE583-B3AF-4945-9721-68ACAA94779A}" sibTransId="{87166019-B1C0-46A3-A5ED-9AB19867023D}"/>
    <dgm:cxn modelId="{69C69893-0A2D-48A4-B41A-9699D8EBC647}" type="presOf" srcId="{2E011C6E-6B2E-4C45-92B9-8DFF7ACC82A1}" destId="{7611F7D0-3358-4ECD-8708-2C53B01404D2}" srcOrd="0" destOrd="0" presId="urn:microsoft.com/office/officeart/2005/8/layout/vList2"/>
    <dgm:cxn modelId="{B96D83A1-C95C-4252-8FCA-BE5AAB1D9B96}" type="presOf" srcId="{F70AE60C-90EA-4A6C-BAF4-04028EEF1B5C}" destId="{1F95B481-5618-4212-8524-745D4600C447}" srcOrd="0" destOrd="0" presId="urn:microsoft.com/office/officeart/2005/8/layout/vList2"/>
    <dgm:cxn modelId="{F78F1DF1-4ECB-4B8E-9B49-D680395EECFD}" type="presParOf" srcId="{7611F7D0-3358-4ECD-8708-2C53B01404D2}" destId="{1F95B481-5618-4212-8524-745D4600C44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821646-3911-4ECD-9A40-100CB813C5E0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7189587-77FE-4CAA-98A3-9A214D2C7A9B}">
      <dgm:prSet/>
      <dgm:spPr/>
      <dgm:t>
        <a:bodyPr/>
        <a:lstStyle/>
        <a:p>
          <a:r>
            <a:rPr lang="en-US"/>
            <a:t>UI Frame </a:t>
          </a:r>
          <a:r>
            <a:rPr lang="ko-KR"/>
            <a:t>완성</a:t>
          </a:r>
          <a:endParaRPr lang="en-US"/>
        </a:p>
      </dgm:t>
    </dgm:pt>
    <dgm:pt modelId="{1C8E4B6E-76A2-4905-8711-88E629670BF9}" type="parTrans" cxnId="{D18B2829-C545-4F62-A06A-28B7FDAA0A73}">
      <dgm:prSet/>
      <dgm:spPr/>
      <dgm:t>
        <a:bodyPr/>
        <a:lstStyle/>
        <a:p>
          <a:endParaRPr lang="en-US"/>
        </a:p>
      </dgm:t>
    </dgm:pt>
    <dgm:pt modelId="{CAD741F4-B9FF-4F70-BA87-E4313A81B76E}" type="sibTrans" cxnId="{D18B2829-C545-4F62-A06A-28B7FDAA0A73}">
      <dgm:prSet/>
      <dgm:spPr/>
      <dgm:t>
        <a:bodyPr/>
        <a:lstStyle/>
        <a:p>
          <a:endParaRPr lang="en-US"/>
        </a:p>
      </dgm:t>
    </dgm:pt>
    <dgm:pt modelId="{34E814DC-7874-4618-AD43-190F88A16900}">
      <dgm:prSet/>
      <dgm:spPr/>
      <dgm:t>
        <a:bodyPr/>
        <a:lstStyle/>
        <a:p>
          <a:r>
            <a:rPr lang="ko-KR"/>
            <a:t>회원기입 기능 완성</a:t>
          </a:r>
          <a:endParaRPr lang="en-US"/>
        </a:p>
      </dgm:t>
    </dgm:pt>
    <dgm:pt modelId="{0C3E4CA7-2417-4DA7-ABB3-C393E5E55222}" type="parTrans" cxnId="{DCF7E59E-2EDD-4FF5-8B32-ADF2CFB546B9}">
      <dgm:prSet/>
      <dgm:spPr/>
      <dgm:t>
        <a:bodyPr/>
        <a:lstStyle/>
        <a:p>
          <a:endParaRPr lang="en-US"/>
        </a:p>
      </dgm:t>
    </dgm:pt>
    <dgm:pt modelId="{DAD84B2D-BB3A-454C-ABDE-027C1F81B376}" type="sibTrans" cxnId="{DCF7E59E-2EDD-4FF5-8B32-ADF2CFB546B9}">
      <dgm:prSet/>
      <dgm:spPr/>
      <dgm:t>
        <a:bodyPr/>
        <a:lstStyle/>
        <a:p>
          <a:endParaRPr lang="en-US"/>
        </a:p>
      </dgm:t>
    </dgm:pt>
    <dgm:pt modelId="{96FB3683-B904-4B39-8068-E585FB5ECE34}">
      <dgm:prSet/>
      <dgm:spPr/>
      <dgm:t>
        <a:bodyPr/>
        <a:lstStyle/>
        <a:p>
          <a:r>
            <a:rPr lang="ko-KR"/>
            <a:t>비밀번호 찾기 기능 완성</a:t>
          </a:r>
          <a:endParaRPr lang="en-US"/>
        </a:p>
      </dgm:t>
    </dgm:pt>
    <dgm:pt modelId="{81BD803C-F4B6-4077-8625-8F65F4B074D4}" type="parTrans" cxnId="{D200C858-31C5-4434-BD04-F476C732DA1D}">
      <dgm:prSet/>
      <dgm:spPr/>
      <dgm:t>
        <a:bodyPr/>
        <a:lstStyle/>
        <a:p>
          <a:endParaRPr lang="en-US"/>
        </a:p>
      </dgm:t>
    </dgm:pt>
    <dgm:pt modelId="{336585C7-681E-4726-8568-3E21792FC767}" type="sibTrans" cxnId="{D200C858-31C5-4434-BD04-F476C732DA1D}">
      <dgm:prSet/>
      <dgm:spPr/>
      <dgm:t>
        <a:bodyPr/>
        <a:lstStyle/>
        <a:p>
          <a:endParaRPr lang="en-US"/>
        </a:p>
      </dgm:t>
    </dgm:pt>
    <dgm:pt modelId="{72414FD5-7FC5-4AD8-BFA2-3D7727963792}" type="pres">
      <dgm:prSet presAssocID="{A8821646-3911-4ECD-9A40-100CB813C5E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630C86E-43CF-44B3-9BDE-8BBF4E3BDD52}" type="pres">
      <dgm:prSet presAssocID="{47189587-77FE-4CAA-98A3-9A214D2C7A9B}" presName="hierRoot1" presStyleCnt="0"/>
      <dgm:spPr/>
    </dgm:pt>
    <dgm:pt modelId="{42D6029F-3452-40D1-9B59-41C3B0A5CA94}" type="pres">
      <dgm:prSet presAssocID="{47189587-77FE-4CAA-98A3-9A214D2C7A9B}" presName="composite" presStyleCnt="0"/>
      <dgm:spPr/>
    </dgm:pt>
    <dgm:pt modelId="{6DD60334-6D99-4963-A8B4-F0DCB2AA4E7D}" type="pres">
      <dgm:prSet presAssocID="{47189587-77FE-4CAA-98A3-9A214D2C7A9B}" presName="background" presStyleLbl="node0" presStyleIdx="0" presStyleCnt="3"/>
      <dgm:spPr/>
    </dgm:pt>
    <dgm:pt modelId="{45A09203-28FE-4EF6-A3DE-C9FB2B885DFE}" type="pres">
      <dgm:prSet presAssocID="{47189587-77FE-4CAA-98A3-9A214D2C7A9B}" presName="text" presStyleLbl="fgAcc0" presStyleIdx="0" presStyleCnt="3">
        <dgm:presLayoutVars>
          <dgm:chPref val="3"/>
        </dgm:presLayoutVars>
      </dgm:prSet>
      <dgm:spPr/>
    </dgm:pt>
    <dgm:pt modelId="{B1975B52-24AB-43B6-8167-23C95359F2FD}" type="pres">
      <dgm:prSet presAssocID="{47189587-77FE-4CAA-98A3-9A214D2C7A9B}" presName="hierChild2" presStyleCnt="0"/>
      <dgm:spPr/>
    </dgm:pt>
    <dgm:pt modelId="{48C26AF1-6F55-4ECD-9F5E-B422210F46F4}" type="pres">
      <dgm:prSet presAssocID="{34E814DC-7874-4618-AD43-190F88A16900}" presName="hierRoot1" presStyleCnt="0"/>
      <dgm:spPr/>
    </dgm:pt>
    <dgm:pt modelId="{6C1F3C3A-F789-40D6-9824-65B518FD3D5C}" type="pres">
      <dgm:prSet presAssocID="{34E814DC-7874-4618-AD43-190F88A16900}" presName="composite" presStyleCnt="0"/>
      <dgm:spPr/>
    </dgm:pt>
    <dgm:pt modelId="{8084D86E-D525-4C2A-9D58-F643FFB4F1EE}" type="pres">
      <dgm:prSet presAssocID="{34E814DC-7874-4618-AD43-190F88A16900}" presName="background" presStyleLbl="node0" presStyleIdx="1" presStyleCnt="3"/>
      <dgm:spPr/>
    </dgm:pt>
    <dgm:pt modelId="{B85E906A-DFC8-4137-AFD9-15429BD5989F}" type="pres">
      <dgm:prSet presAssocID="{34E814DC-7874-4618-AD43-190F88A16900}" presName="text" presStyleLbl="fgAcc0" presStyleIdx="1" presStyleCnt="3">
        <dgm:presLayoutVars>
          <dgm:chPref val="3"/>
        </dgm:presLayoutVars>
      </dgm:prSet>
      <dgm:spPr/>
    </dgm:pt>
    <dgm:pt modelId="{1073F3CD-D932-4218-909D-3D9C52623F5B}" type="pres">
      <dgm:prSet presAssocID="{34E814DC-7874-4618-AD43-190F88A16900}" presName="hierChild2" presStyleCnt="0"/>
      <dgm:spPr/>
    </dgm:pt>
    <dgm:pt modelId="{542DA002-6B9B-4314-922F-7985497996FF}" type="pres">
      <dgm:prSet presAssocID="{96FB3683-B904-4B39-8068-E585FB5ECE34}" presName="hierRoot1" presStyleCnt="0"/>
      <dgm:spPr/>
    </dgm:pt>
    <dgm:pt modelId="{8A6DC45B-2028-44A5-B66D-B29708826970}" type="pres">
      <dgm:prSet presAssocID="{96FB3683-B904-4B39-8068-E585FB5ECE34}" presName="composite" presStyleCnt="0"/>
      <dgm:spPr/>
    </dgm:pt>
    <dgm:pt modelId="{EFB1A7A5-12A2-4249-805D-8C5647ACA624}" type="pres">
      <dgm:prSet presAssocID="{96FB3683-B904-4B39-8068-E585FB5ECE34}" presName="background" presStyleLbl="node0" presStyleIdx="2" presStyleCnt="3"/>
      <dgm:spPr/>
    </dgm:pt>
    <dgm:pt modelId="{108DB921-27D1-4046-8DFE-5A3C037D8D61}" type="pres">
      <dgm:prSet presAssocID="{96FB3683-B904-4B39-8068-E585FB5ECE34}" presName="text" presStyleLbl="fgAcc0" presStyleIdx="2" presStyleCnt="3">
        <dgm:presLayoutVars>
          <dgm:chPref val="3"/>
        </dgm:presLayoutVars>
      </dgm:prSet>
      <dgm:spPr/>
    </dgm:pt>
    <dgm:pt modelId="{359DE070-A0D5-4C22-B691-1C7ED8060BD1}" type="pres">
      <dgm:prSet presAssocID="{96FB3683-B904-4B39-8068-E585FB5ECE34}" presName="hierChild2" presStyleCnt="0"/>
      <dgm:spPr/>
    </dgm:pt>
  </dgm:ptLst>
  <dgm:cxnLst>
    <dgm:cxn modelId="{FEACCA16-F63B-4925-9C1F-8BE64D45C5F0}" type="presOf" srcId="{96FB3683-B904-4B39-8068-E585FB5ECE34}" destId="{108DB921-27D1-4046-8DFE-5A3C037D8D61}" srcOrd="0" destOrd="0" presId="urn:microsoft.com/office/officeart/2005/8/layout/hierarchy1"/>
    <dgm:cxn modelId="{D18B2829-C545-4F62-A06A-28B7FDAA0A73}" srcId="{A8821646-3911-4ECD-9A40-100CB813C5E0}" destId="{47189587-77FE-4CAA-98A3-9A214D2C7A9B}" srcOrd="0" destOrd="0" parTransId="{1C8E4B6E-76A2-4905-8711-88E629670BF9}" sibTransId="{CAD741F4-B9FF-4F70-BA87-E4313A81B76E}"/>
    <dgm:cxn modelId="{D200C858-31C5-4434-BD04-F476C732DA1D}" srcId="{A8821646-3911-4ECD-9A40-100CB813C5E0}" destId="{96FB3683-B904-4B39-8068-E585FB5ECE34}" srcOrd="2" destOrd="0" parTransId="{81BD803C-F4B6-4077-8625-8F65F4B074D4}" sibTransId="{336585C7-681E-4726-8568-3E21792FC767}"/>
    <dgm:cxn modelId="{DCF7E59E-2EDD-4FF5-8B32-ADF2CFB546B9}" srcId="{A8821646-3911-4ECD-9A40-100CB813C5E0}" destId="{34E814DC-7874-4618-AD43-190F88A16900}" srcOrd="1" destOrd="0" parTransId="{0C3E4CA7-2417-4DA7-ABB3-C393E5E55222}" sibTransId="{DAD84B2D-BB3A-454C-ABDE-027C1F81B376}"/>
    <dgm:cxn modelId="{6756FFD3-6963-41BA-B809-933332FF76C1}" type="presOf" srcId="{34E814DC-7874-4618-AD43-190F88A16900}" destId="{B85E906A-DFC8-4137-AFD9-15429BD5989F}" srcOrd="0" destOrd="0" presId="urn:microsoft.com/office/officeart/2005/8/layout/hierarchy1"/>
    <dgm:cxn modelId="{F07316E0-FE5B-4610-ABF7-A81A234980FE}" type="presOf" srcId="{A8821646-3911-4ECD-9A40-100CB813C5E0}" destId="{72414FD5-7FC5-4AD8-BFA2-3D7727963792}" srcOrd="0" destOrd="0" presId="urn:microsoft.com/office/officeart/2005/8/layout/hierarchy1"/>
    <dgm:cxn modelId="{C1DAFFF6-1764-48BF-85EA-10C21532BF9C}" type="presOf" srcId="{47189587-77FE-4CAA-98A3-9A214D2C7A9B}" destId="{45A09203-28FE-4EF6-A3DE-C9FB2B885DFE}" srcOrd="0" destOrd="0" presId="urn:microsoft.com/office/officeart/2005/8/layout/hierarchy1"/>
    <dgm:cxn modelId="{C497CCEC-938F-4A3F-A999-1B4EDA50F038}" type="presParOf" srcId="{72414FD5-7FC5-4AD8-BFA2-3D7727963792}" destId="{0630C86E-43CF-44B3-9BDE-8BBF4E3BDD52}" srcOrd="0" destOrd="0" presId="urn:microsoft.com/office/officeart/2005/8/layout/hierarchy1"/>
    <dgm:cxn modelId="{83081E28-8FA9-4AB4-90A8-B9BF0F7DF933}" type="presParOf" srcId="{0630C86E-43CF-44B3-9BDE-8BBF4E3BDD52}" destId="{42D6029F-3452-40D1-9B59-41C3B0A5CA94}" srcOrd="0" destOrd="0" presId="urn:microsoft.com/office/officeart/2005/8/layout/hierarchy1"/>
    <dgm:cxn modelId="{804D3AF1-6881-4439-BA29-296C257848DD}" type="presParOf" srcId="{42D6029F-3452-40D1-9B59-41C3B0A5CA94}" destId="{6DD60334-6D99-4963-A8B4-F0DCB2AA4E7D}" srcOrd="0" destOrd="0" presId="urn:microsoft.com/office/officeart/2005/8/layout/hierarchy1"/>
    <dgm:cxn modelId="{E843E92F-575A-415A-9776-F66FA5B8C9CD}" type="presParOf" srcId="{42D6029F-3452-40D1-9B59-41C3B0A5CA94}" destId="{45A09203-28FE-4EF6-A3DE-C9FB2B885DFE}" srcOrd="1" destOrd="0" presId="urn:microsoft.com/office/officeart/2005/8/layout/hierarchy1"/>
    <dgm:cxn modelId="{1CCBCD00-F68E-4B1F-8AA6-541E16332396}" type="presParOf" srcId="{0630C86E-43CF-44B3-9BDE-8BBF4E3BDD52}" destId="{B1975B52-24AB-43B6-8167-23C95359F2FD}" srcOrd="1" destOrd="0" presId="urn:microsoft.com/office/officeart/2005/8/layout/hierarchy1"/>
    <dgm:cxn modelId="{1291002B-97C1-4F8C-85BA-F774382A2E8B}" type="presParOf" srcId="{72414FD5-7FC5-4AD8-BFA2-3D7727963792}" destId="{48C26AF1-6F55-4ECD-9F5E-B422210F46F4}" srcOrd="1" destOrd="0" presId="urn:microsoft.com/office/officeart/2005/8/layout/hierarchy1"/>
    <dgm:cxn modelId="{363621C7-B2B2-4AD4-99AD-BBF253200C4B}" type="presParOf" srcId="{48C26AF1-6F55-4ECD-9F5E-B422210F46F4}" destId="{6C1F3C3A-F789-40D6-9824-65B518FD3D5C}" srcOrd="0" destOrd="0" presId="urn:microsoft.com/office/officeart/2005/8/layout/hierarchy1"/>
    <dgm:cxn modelId="{66E97427-9898-4F0B-A21C-31B53725AA22}" type="presParOf" srcId="{6C1F3C3A-F789-40D6-9824-65B518FD3D5C}" destId="{8084D86E-D525-4C2A-9D58-F643FFB4F1EE}" srcOrd="0" destOrd="0" presId="urn:microsoft.com/office/officeart/2005/8/layout/hierarchy1"/>
    <dgm:cxn modelId="{B33E2237-326B-4D3B-89AE-36412FB82C6F}" type="presParOf" srcId="{6C1F3C3A-F789-40D6-9824-65B518FD3D5C}" destId="{B85E906A-DFC8-4137-AFD9-15429BD5989F}" srcOrd="1" destOrd="0" presId="urn:microsoft.com/office/officeart/2005/8/layout/hierarchy1"/>
    <dgm:cxn modelId="{335D4E71-6A66-477D-8835-BC7696120500}" type="presParOf" srcId="{48C26AF1-6F55-4ECD-9F5E-B422210F46F4}" destId="{1073F3CD-D932-4218-909D-3D9C52623F5B}" srcOrd="1" destOrd="0" presId="urn:microsoft.com/office/officeart/2005/8/layout/hierarchy1"/>
    <dgm:cxn modelId="{6D6929A2-D6C5-43C4-BE6E-93CABADB87CE}" type="presParOf" srcId="{72414FD5-7FC5-4AD8-BFA2-3D7727963792}" destId="{542DA002-6B9B-4314-922F-7985497996FF}" srcOrd="2" destOrd="0" presId="urn:microsoft.com/office/officeart/2005/8/layout/hierarchy1"/>
    <dgm:cxn modelId="{B6927F56-B75B-49E6-9CDF-97A90DF871DD}" type="presParOf" srcId="{542DA002-6B9B-4314-922F-7985497996FF}" destId="{8A6DC45B-2028-44A5-B66D-B29708826970}" srcOrd="0" destOrd="0" presId="urn:microsoft.com/office/officeart/2005/8/layout/hierarchy1"/>
    <dgm:cxn modelId="{628F58CE-6A1B-4AF8-B06A-17C9E556FAEF}" type="presParOf" srcId="{8A6DC45B-2028-44A5-B66D-B29708826970}" destId="{EFB1A7A5-12A2-4249-805D-8C5647ACA624}" srcOrd="0" destOrd="0" presId="urn:microsoft.com/office/officeart/2005/8/layout/hierarchy1"/>
    <dgm:cxn modelId="{EFC301D6-9CE2-47F5-AFFF-F4D62741C564}" type="presParOf" srcId="{8A6DC45B-2028-44A5-B66D-B29708826970}" destId="{108DB921-27D1-4046-8DFE-5A3C037D8D61}" srcOrd="1" destOrd="0" presId="urn:microsoft.com/office/officeart/2005/8/layout/hierarchy1"/>
    <dgm:cxn modelId="{FE8FEC95-6B21-4FDA-B365-228B78E9F850}" type="presParOf" srcId="{542DA002-6B9B-4314-922F-7985497996FF}" destId="{359DE070-A0D5-4C22-B691-1C7ED8060BD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8B5F01-1C91-4BEE-85D8-0545FCDB43CC}">
      <dsp:nvSpPr>
        <dsp:cNvPr id="0" name=""/>
        <dsp:cNvSpPr/>
      </dsp:nvSpPr>
      <dsp:spPr>
        <a:xfrm>
          <a:off x="0" y="1748"/>
          <a:ext cx="617677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C36D15-B53E-4FE5-A024-A3C16A72C82F}">
      <dsp:nvSpPr>
        <dsp:cNvPr id="0" name=""/>
        <dsp:cNvSpPr/>
      </dsp:nvSpPr>
      <dsp:spPr>
        <a:xfrm>
          <a:off x="0" y="1748"/>
          <a:ext cx="6176776" cy="1192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000" b="1" i="0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현재 자신의 일상을 공유할 수 있는 소셜 소프트웨어가 많이 있으며</a:t>
          </a:r>
          <a:r>
            <a:rPr lang="en-US" sz="2000" b="1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 </a:t>
          </a:r>
          <a:r>
            <a:rPr lang="ko-KR" sz="2000" b="1" i="0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타인의 일상을 통해서도 오늘날 내가 어떤 삶을 원하는지 알 수 있습니다</a:t>
          </a:r>
          <a:r>
            <a:rPr lang="en-US" sz="2000" b="1" i="0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.</a:t>
          </a:r>
          <a:endParaRPr lang="en-US" sz="2000" b="1" kern="120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0" y="1748"/>
        <a:ext cx="6176776" cy="1192634"/>
      </dsp:txXfrm>
    </dsp:sp>
    <dsp:sp modelId="{71D01512-2EA4-4318-9681-FAD001EC7038}">
      <dsp:nvSpPr>
        <dsp:cNvPr id="0" name=""/>
        <dsp:cNvSpPr/>
      </dsp:nvSpPr>
      <dsp:spPr>
        <a:xfrm>
          <a:off x="0" y="1194382"/>
          <a:ext cx="617677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4C79FC-1E17-415D-ABCC-A75CD1126F0E}">
      <dsp:nvSpPr>
        <dsp:cNvPr id="0" name=""/>
        <dsp:cNvSpPr/>
      </dsp:nvSpPr>
      <dsp:spPr>
        <a:xfrm>
          <a:off x="0" y="1194382"/>
          <a:ext cx="6176776" cy="1192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b="1" i="0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하지만 오늘을 어떻게 살아야 할지 고민하는 사람을 위한 소프트웨어는 없습니다</a:t>
          </a:r>
          <a:r>
            <a:rPr lang="en-US" sz="2300" b="1" i="0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.</a:t>
          </a:r>
          <a:endParaRPr lang="en-US" sz="2300" b="1" kern="120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0" y="1194382"/>
        <a:ext cx="6176776" cy="1192634"/>
      </dsp:txXfrm>
    </dsp:sp>
    <dsp:sp modelId="{F24AC58F-AB6C-4C3E-872C-68E102C4547C}">
      <dsp:nvSpPr>
        <dsp:cNvPr id="0" name=""/>
        <dsp:cNvSpPr/>
      </dsp:nvSpPr>
      <dsp:spPr>
        <a:xfrm>
          <a:off x="0" y="2387017"/>
          <a:ext cx="617677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6141F8-5651-491B-87E3-A3D0C5FC0185}">
      <dsp:nvSpPr>
        <dsp:cNvPr id="0" name=""/>
        <dsp:cNvSpPr/>
      </dsp:nvSpPr>
      <dsp:spPr>
        <a:xfrm>
          <a:off x="0" y="2387017"/>
          <a:ext cx="6176776" cy="1192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b="1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예를 들면 오늘 뭐 먹을지</a:t>
          </a:r>
          <a:r>
            <a:rPr lang="en-US" sz="2300" b="1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sz="2300" b="1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어떤 옷을 입을지</a:t>
          </a:r>
          <a:r>
            <a:rPr lang="en-US" sz="2300" b="1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sz="2300" b="1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어떤 음악을 </a:t>
          </a:r>
          <a:r>
            <a:rPr lang="ko-KR" sz="2300" b="1" kern="1200" baseline="0" dirty="0" err="1">
              <a:latin typeface="맑은 고딕" panose="020B0503020000020004" pitchFamily="50" charset="-127"/>
              <a:ea typeface="맑은 고딕" panose="020B0503020000020004" pitchFamily="50" charset="-127"/>
            </a:rPr>
            <a:t>들을지</a:t>
          </a:r>
          <a:r>
            <a:rPr lang="en-US" sz="2300" b="1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sz="2300" b="1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어떤 영화를 볼지</a:t>
          </a:r>
          <a:r>
            <a:rPr lang="en-US" sz="2300" b="1" kern="1200" baseline="0" dirty="0">
              <a:latin typeface="맑은 고딕" panose="020B0503020000020004" pitchFamily="50" charset="-127"/>
              <a:ea typeface="맑은 고딕" panose="020B0503020000020004" pitchFamily="50" charset="-127"/>
            </a:rPr>
            <a:t>.</a:t>
          </a:r>
          <a:endParaRPr lang="en-US" sz="2300" kern="120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0" y="2387017"/>
        <a:ext cx="6176776" cy="11926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5B481-5618-4212-8524-745D4600C447}">
      <dsp:nvSpPr>
        <dsp:cNvPr id="0" name=""/>
        <dsp:cNvSpPr/>
      </dsp:nvSpPr>
      <dsp:spPr>
        <a:xfrm>
          <a:off x="0" y="105899"/>
          <a:ext cx="6176776" cy="33696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500" kern="1200" dirty="0"/>
            <a:t>그래서 날씨를 참고해 생활고에 시달리는 사람들에게 추천 앱을 개발하려고 합니다</a:t>
          </a:r>
          <a:r>
            <a:rPr lang="en-US" altLang="ko-KR" sz="4500" kern="1200" dirty="0"/>
            <a:t>.</a:t>
          </a:r>
          <a:endParaRPr lang="ko-KR" altLang="en-US" sz="4500" kern="1200" dirty="0"/>
        </a:p>
      </dsp:txBody>
      <dsp:txXfrm>
        <a:off x="164490" y="270389"/>
        <a:ext cx="5847796" cy="30406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D60334-6D99-4963-A8B4-F0DCB2AA4E7D}">
      <dsp:nvSpPr>
        <dsp:cNvPr id="0" name=""/>
        <dsp:cNvSpPr/>
      </dsp:nvSpPr>
      <dsp:spPr>
        <a:xfrm>
          <a:off x="0" y="790825"/>
          <a:ext cx="2700337" cy="17147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A09203-28FE-4EF6-A3DE-C9FB2B885DFE}">
      <dsp:nvSpPr>
        <dsp:cNvPr id="0" name=""/>
        <dsp:cNvSpPr/>
      </dsp:nvSpPr>
      <dsp:spPr>
        <a:xfrm>
          <a:off x="300037" y="1075860"/>
          <a:ext cx="2700337" cy="17147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UI Frame </a:t>
          </a:r>
          <a:r>
            <a:rPr lang="ko-KR" sz="3000" kern="1200"/>
            <a:t>완성</a:t>
          </a:r>
          <a:endParaRPr lang="en-US" sz="3000" kern="1200"/>
        </a:p>
      </dsp:txBody>
      <dsp:txXfrm>
        <a:off x="350259" y="1126082"/>
        <a:ext cx="2599893" cy="1614270"/>
      </dsp:txXfrm>
    </dsp:sp>
    <dsp:sp modelId="{8084D86E-D525-4C2A-9D58-F643FFB4F1EE}">
      <dsp:nvSpPr>
        <dsp:cNvPr id="0" name=""/>
        <dsp:cNvSpPr/>
      </dsp:nvSpPr>
      <dsp:spPr>
        <a:xfrm>
          <a:off x="3300412" y="790825"/>
          <a:ext cx="2700337" cy="17147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5E906A-DFC8-4137-AFD9-15429BD5989F}">
      <dsp:nvSpPr>
        <dsp:cNvPr id="0" name=""/>
        <dsp:cNvSpPr/>
      </dsp:nvSpPr>
      <dsp:spPr>
        <a:xfrm>
          <a:off x="3600449" y="1075860"/>
          <a:ext cx="2700337" cy="17147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000" kern="1200"/>
            <a:t>회원기입 기능 완성</a:t>
          </a:r>
          <a:endParaRPr lang="en-US" sz="3000" kern="1200"/>
        </a:p>
      </dsp:txBody>
      <dsp:txXfrm>
        <a:off x="3650671" y="1126082"/>
        <a:ext cx="2599893" cy="1614270"/>
      </dsp:txXfrm>
    </dsp:sp>
    <dsp:sp modelId="{EFB1A7A5-12A2-4249-805D-8C5647ACA624}">
      <dsp:nvSpPr>
        <dsp:cNvPr id="0" name=""/>
        <dsp:cNvSpPr/>
      </dsp:nvSpPr>
      <dsp:spPr>
        <a:xfrm>
          <a:off x="6600824" y="790825"/>
          <a:ext cx="2700337" cy="17147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DB921-27D1-4046-8DFE-5A3C037D8D61}">
      <dsp:nvSpPr>
        <dsp:cNvPr id="0" name=""/>
        <dsp:cNvSpPr/>
      </dsp:nvSpPr>
      <dsp:spPr>
        <a:xfrm>
          <a:off x="6900862" y="1075860"/>
          <a:ext cx="2700337" cy="17147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000" kern="1200"/>
            <a:t>비밀번호 찾기 기능 완성</a:t>
          </a:r>
          <a:endParaRPr lang="en-US" sz="3000" kern="1200"/>
        </a:p>
      </dsp:txBody>
      <dsp:txXfrm>
        <a:off x="6951084" y="1126082"/>
        <a:ext cx="2599893" cy="16142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673795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0529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43877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4806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9073444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83843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31705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600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41244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3812077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700680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262A92C-3DD6-4D28-BA90-423F0C949F16}" type="datetime1">
              <a:rPr lang="en-US" smtClean="0"/>
              <a:t>3/30/2023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20EFF4B-E35B-4DE6-97A9-05E54E649A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96239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</p:sldLayoutIdLst>
  <p:hf sldNum="0" hdr="0" ftr="0" dt="0"/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6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18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부제목 9">
            <a:extLst>
              <a:ext uri="{FF2B5EF4-FFF2-40B4-BE49-F238E27FC236}">
                <a16:creationId xmlns:a16="http://schemas.microsoft.com/office/drawing/2014/main" id="{CB7F5C05-425A-9D9F-E9D2-8D92F7A85B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8101" y="2659440"/>
            <a:ext cx="7618272" cy="798934"/>
          </a:xfrm>
        </p:spPr>
        <p:txBody>
          <a:bodyPr>
            <a:normAutofit/>
          </a:bodyPr>
          <a:lstStyle/>
          <a:p>
            <a:pPr defTabSz="1014984">
              <a:spcAft>
                <a:spcPts val="600"/>
              </a:spcAft>
            </a:pPr>
            <a:r>
              <a:rPr lang="en-US" altLang="ko-KR" sz="1776" kern="1200" baseline="0">
                <a:solidFill>
                  <a:srgbClr val="FFFFFE"/>
                </a:solidFill>
                <a:latin typeface="+mn-lt"/>
                <a:ea typeface="+mn-ea"/>
                <a:cs typeface="+mn-cs"/>
              </a:rPr>
              <a:t>Capstone </a:t>
            </a:r>
            <a:r>
              <a:rPr lang="ko-KR" altLang="en-US" sz="1776" kern="1200" baseline="0">
                <a:solidFill>
                  <a:srgbClr val="FFFFFE"/>
                </a:solidFill>
                <a:latin typeface="+mn-lt"/>
                <a:ea typeface="+mn-ea"/>
                <a:cs typeface="+mn-cs"/>
              </a:rPr>
              <a:t>중간 리포트</a:t>
            </a:r>
            <a:endParaRPr lang="ko-KR" altLang="en-US" sz="1600">
              <a:solidFill>
                <a:srgbClr val="FFFFF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682B0E-6624-A33C-7BC9-5F1166349E53}"/>
              </a:ext>
            </a:extLst>
          </p:cNvPr>
          <p:cNvSpPr txBox="1"/>
          <p:nvPr/>
        </p:nvSpPr>
        <p:spPr>
          <a:xfrm>
            <a:off x="1322194" y="2896024"/>
            <a:ext cx="955058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507492">
              <a:spcAft>
                <a:spcPts val="600"/>
              </a:spcAft>
            </a:pPr>
            <a:r>
              <a:rPr lang="en-US" altLang="ko-KR" sz="4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			Capstone </a:t>
            </a:r>
            <a:r>
              <a:rPr lang="ko-KR" altLang="en-US" sz="4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중간 리포트</a:t>
            </a:r>
            <a:endParaRPr lang="en-US" altLang="ko-KR" sz="4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507492">
              <a:spcAft>
                <a:spcPts val="600"/>
              </a:spcAft>
            </a:pPr>
            <a:endParaRPr lang="en-US" altLang="ko-KR" sz="4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r" defTabSz="507492">
              <a:spcAft>
                <a:spcPts val="600"/>
              </a:spcAft>
            </a:pPr>
            <a:r>
              <a:rPr lang="ko-KR" altLang="en-US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팀 </a:t>
            </a:r>
            <a:r>
              <a:rPr lang="en-US" altLang="ko-KR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37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107295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C34B84-D7D4-67AC-2E57-E5DE40499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685800"/>
            <a:ext cx="9886950" cy="1485900"/>
          </a:xfrm>
        </p:spPr>
        <p:txBody>
          <a:bodyPr>
            <a:normAutofit/>
          </a:bodyPr>
          <a:lstStyle/>
          <a:p>
            <a:r>
              <a:rPr lang="en-US" altLang="ko-KR"/>
              <a:t>Idea</a:t>
            </a:r>
            <a:endParaRPr lang="ko-KR" altLang="en-US" dirty="0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CA927A3-D93E-7A6D-7733-ACA65D680D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840959"/>
              </p:ext>
            </p:extLst>
          </p:nvPr>
        </p:nvGraphicFramePr>
        <p:xfrm>
          <a:off x="5100824" y="2286000"/>
          <a:ext cx="617677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8" name="Picture 4" descr="15 Hidden Facebook Features Only Power Users Know | PCMag">
            <a:extLst>
              <a:ext uri="{FF2B5EF4-FFF2-40B4-BE49-F238E27FC236}">
                <a16:creationId xmlns:a16="http://schemas.microsoft.com/office/drawing/2014/main" id="{7CF0715D-7170-83D5-65DC-3FF4BA1016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00" r="3" b="3"/>
          <a:stretch/>
        </p:blipFill>
        <p:spPr bwMode="auto">
          <a:xfrm>
            <a:off x="1390649" y="2401556"/>
            <a:ext cx="3211495" cy="1652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roibido no Instagram: 6 coisas que você não pode fazer no app | Redes  sociais | TechTudo">
            <a:extLst>
              <a:ext uri="{FF2B5EF4-FFF2-40B4-BE49-F238E27FC236}">
                <a16:creationId xmlns:a16="http://schemas.microsoft.com/office/drawing/2014/main" id="{69568EAD-7AFC-C213-0AF3-645452AC6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50" r="3" b="3046"/>
          <a:stretch/>
        </p:blipFill>
        <p:spPr bwMode="auto">
          <a:xfrm>
            <a:off x="1390649" y="4215330"/>
            <a:ext cx="3211495" cy="1652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640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927B3F6-8BB9-7B9C-CD39-A52FA021A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870" y="643467"/>
            <a:ext cx="2715894" cy="5571066"/>
          </a:xfrm>
          <a:prstGeom prst="rect">
            <a:avLst/>
          </a:prstGeom>
        </p:spPr>
      </p:pic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9466A8F-A033-CB2B-93A8-0AB6B207C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42338" y="643467"/>
            <a:ext cx="2785533" cy="55710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B5F67E1-AC92-E191-8062-EDB6C099F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5764" y="643467"/>
            <a:ext cx="271589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270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C34B84-D7D4-67AC-2E57-E5DE40499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685800"/>
            <a:ext cx="9886950" cy="1485900"/>
          </a:xfrm>
        </p:spPr>
        <p:txBody>
          <a:bodyPr>
            <a:normAutofit/>
          </a:bodyPr>
          <a:lstStyle/>
          <a:p>
            <a:r>
              <a:rPr lang="en-US" altLang="ko-KR"/>
              <a:t>Idea</a:t>
            </a:r>
            <a:endParaRPr lang="ko-KR" altLang="en-US" dirty="0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ECA927A3-D93E-7A6D-7733-ACA65D680D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574479"/>
              </p:ext>
            </p:extLst>
          </p:nvPr>
        </p:nvGraphicFramePr>
        <p:xfrm>
          <a:off x="1390649" y="2286000"/>
          <a:ext cx="6176776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074" name="Picture 2" descr="Weather Icons Vector Art, Icons, and Graphics for Free Download">
            <a:extLst>
              <a:ext uri="{FF2B5EF4-FFF2-40B4-BE49-F238E27FC236}">
                <a16:creationId xmlns:a16="http://schemas.microsoft.com/office/drawing/2014/main" id="{2A51583E-E221-8FD5-A324-72D43C1606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8" r="11975" b="2"/>
          <a:stretch/>
        </p:blipFill>
        <p:spPr bwMode="auto">
          <a:xfrm>
            <a:off x="8061437" y="2401556"/>
            <a:ext cx="3211495" cy="346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2044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FBA56D-0558-FDC3-352F-47102C0A3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조원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71E682-2975-03A0-C6DF-D74BC12E7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ko-KR" altLang="en-US" dirty="0"/>
              <a:t>오성현 팀장</a:t>
            </a:r>
            <a:endParaRPr lang="en-US" altLang="ko-KR" dirty="0"/>
          </a:p>
          <a:p>
            <a:r>
              <a:rPr lang="en-US" altLang="ko-KR" dirty="0"/>
              <a:t>Database</a:t>
            </a:r>
            <a:r>
              <a:rPr lang="ko-KR" altLang="en-US" dirty="0"/>
              <a:t>개발</a:t>
            </a:r>
            <a:endParaRPr lang="en-US" altLang="ko-KR" dirty="0"/>
          </a:p>
          <a:p>
            <a:r>
              <a:rPr lang="ko-KR" altLang="en-US" dirty="0"/>
              <a:t>코드 통합 </a:t>
            </a:r>
            <a:endParaRPr lang="en-US" altLang="ko-KR" dirty="0"/>
          </a:p>
          <a:p>
            <a:r>
              <a:rPr lang="ko-KR" altLang="en-US" dirty="0"/>
              <a:t>코드 최적화 </a:t>
            </a:r>
            <a:endParaRPr lang="en-US" altLang="ko-KR" dirty="0"/>
          </a:p>
          <a:p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ko-KR" altLang="en-US" dirty="0"/>
              <a:t>관리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2A7F37-4AD9-5147-2B36-247195D067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6" r="4769"/>
          <a:stretch/>
        </p:blipFill>
        <p:spPr>
          <a:xfrm>
            <a:off x="5031467" y="656126"/>
            <a:ext cx="6517065" cy="522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528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FBA56D-0558-FDC3-352F-47102C0A3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ko-KR" altLang="en-US" dirty="0"/>
              <a:t>조원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71E682-2975-03A0-C6DF-D74BC12E7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관지동</a:t>
            </a:r>
            <a:r>
              <a:rPr lang="ko-KR" altLang="en-US" dirty="0"/>
              <a:t> 팀원</a:t>
            </a:r>
            <a:endParaRPr lang="en-US" altLang="ko-KR" dirty="0"/>
          </a:p>
          <a:p>
            <a:r>
              <a:rPr lang="en-US" altLang="ko-KR" dirty="0"/>
              <a:t>API </a:t>
            </a:r>
            <a:r>
              <a:rPr lang="ko-KR" altLang="en-US" dirty="0"/>
              <a:t>개발</a:t>
            </a:r>
            <a:endParaRPr lang="en-US" altLang="ko-KR" dirty="0"/>
          </a:p>
          <a:p>
            <a:r>
              <a:rPr lang="en-US" altLang="ko-KR" dirty="0"/>
              <a:t>Database</a:t>
            </a:r>
            <a:r>
              <a:rPr lang="ko-KR" altLang="en-US" dirty="0"/>
              <a:t>개발</a:t>
            </a:r>
            <a:endParaRPr lang="en-US" altLang="ko-KR" dirty="0"/>
          </a:p>
          <a:p>
            <a:r>
              <a:rPr lang="ko-KR" altLang="en-US" dirty="0"/>
              <a:t>코드 테스트 </a:t>
            </a:r>
            <a:endParaRPr lang="en-US" altLang="ko-KR" dirty="0"/>
          </a:p>
          <a:p>
            <a:r>
              <a:rPr lang="ko-KR" altLang="en-US" dirty="0"/>
              <a:t>코드 최적화 </a:t>
            </a:r>
            <a:endParaRPr lang="en-US" altLang="ko-KR" dirty="0"/>
          </a:p>
        </p:txBody>
      </p:sp>
      <p:pic>
        <p:nvPicPr>
          <p:cNvPr id="6" name="그림 5" descr="텍스트, 사람이(가) 표시된 사진&#10;&#10;자동 생성된 설명">
            <a:extLst>
              <a:ext uri="{FF2B5EF4-FFF2-40B4-BE49-F238E27FC236}">
                <a16:creationId xmlns:a16="http://schemas.microsoft.com/office/drawing/2014/main" id="{6B753C52-70C0-1AE5-2A85-67C0A00B9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8333" y="645106"/>
            <a:ext cx="3883332" cy="524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306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FBA56D-0558-FDC3-352F-47102C0A3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ko-KR" altLang="en-US"/>
              <a:t>조원 구성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71E682-2975-03A0-C6DF-D74BC12E7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2286000"/>
            <a:ext cx="5072437" cy="3581400"/>
          </a:xfrm>
        </p:spPr>
        <p:txBody>
          <a:bodyPr>
            <a:normAutofit/>
          </a:bodyPr>
          <a:lstStyle/>
          <a:p>
            <a:r>
              <a:rPr lang="ko-KR" altLang="en-US" sz="1800"/>
              <a:t>주좌건 팀원</a:t>
            </a:r>
            <a:endParaRPr lang="en-US" altLang="ko-KR" sz="1800"/>
          </a:p>
          <a:p>
            <a:r>
              <a:rPr lang="en-US" altLang="ko-KR" sz="1800"/>
              <a:t>UI </a:t>
            </a:r>
            <a:r>
              <a:rPr lang="ko-KR" altLang="en-US" sz="1800"/>
              <a:t>디자인</a:t>
            </a:r>
            <a:endParaRPr lang="en-US" altLang="ko-KR" sz="1800"/>
          </a:p>
          <a:p>
            <a:r>
              <a:rPr lang="ko-KR" altLang="en-US" sz="1800"/>
              <a:t>코드 최적화  </a:t>
            </a:r>
            <a:endParaRPr lang="en-US" altLang="ko-KR" sz="1800"/>
          </a:p>
        </p:txBody>
      </p:sp>
      <p:pic>
        <p:nvPicPr>
          <p:cNvPr id="6" name="그림 5" descr="텍스트, 사람, 셔츠, 포즈이(가) 표시된 사진&#10;&#10;자동 생성된 설명">
            <a:extLst>
              <a:ext uri="{FF2B5EF4-FFF2-40B4-BE49-F238E27FC236}">
                <a16:creationId xmlns:a16="http://schemas.microsoft.com/office/drawing/2014/main" id="{E02CE73E-DB61-DA81-CEC0-B9B6C1266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882" y="2350235"/>
            <a:ext cx="2656963" cy="354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611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94849E-86DF-D13D-0E8F-141F6C61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지금 개발 진도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8D331043-9593-0837-AD55-1B82297224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9969241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6522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BE9F92-1A14-F249-8851-F5784A6B2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214396"/>
            <a:ext cx="9601200" cy="1485900"/>
          </a:xfrm>
        </p:spPr>
        <p:txBody>
          <a:bodyPr/>
          <a:lstStyle/>
          <a:p>
            <a:pPr algn="ctr"/>
            <a:r>
              <a:rPr lang="ko-KR" altLang="en-US" dirty="0" err="1"/>
              <a:t>김사합니다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5883440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자르기</Template>
  <TotalTime>1429</TotalTime>
  <Words>122</Words>
  <Application>Microsoft Office PowerPoint</Application>
  <PresentationFormat>와이드스크린</PresentationFormat>
  <Paragraphs>31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Franklin Gothic Book</vt:lpstr>
      <vt:lpstr>자르기</vt:lpstr>
      <vt:lpstr>PowerPoint 프레젠테이션</vt:lpstr>
      <vt:lpstr>Idea</vt:lpstr>
      <vt:lpstr>PowerPoint 프레젠테이션</vt:lpstr>
      <vt:lpstr>Idea</vt:lpstr>
      <vt:lpstr>조원 구성</vt:lpstr>
      <vt:lpstr>조원 구성</vt:lpstr>
      <vt:lpstr>조원 구성</vt:lpstr>
      <vt:lpstr>지금 개발 진도</vt:lpstr>
      <vt:lpstr>김사합니다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중간 리포트</dc:title>
  <dc:creator>오 성현</dc:creator>
  <cp:lastModifiedBy>오 성현</cp:lastModifiedBy>
  <cp:revision>16</cp:revision>
  <dcterms:created xsi:type="dcterms:W3CDTF">2023-03-26T13:14:01Z</dcterms:created>
  <dcterms:modified xsi:type="dcterms:W3CDTF">2023-03-30T12:06:04Z</dcterms:modified>
</cp:coreProperties>
</file>

<file path=docProps/thumbnail.jpeg>
</file>